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0AC77-4A00-3084-1E72-1DC126DC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EC6A9F-07C0-0C62-B78F-8B7B5AAA8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C2027-5915-F57A-B4C3-AFC4C943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709A7C-2C3F-2B44-6B82-8BA64CF8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33F50-EED9-954C-BC2D-CFD6D593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5287A-F9FF-149A-3E53-DB7E9B60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C1F883-6BB1-04D1-5E3B-9E5ACB887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2CBC8-4B2C-EB61-0717-0DC90F4C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E278C-8742-2058-F9DB-81FF1295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A353E-2363-1C10-B6B8-242AD3D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1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6C5716-E4D8-AADC-6BB0-8B9ED5DB2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FCABC2-4F67-5728-9D39-77A594FC2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217221-B46C-C16A-90FC-353E3246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BA1F27-D069-5A24-BA1B-C35B0039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3AA6E-5761-B708-1BB3-1EBF22DB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6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F0D2F-37AB-6A38-ED0A-0FA7583F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357D5-B5F5-47B5-9FA7-D5821AFE2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A6457-9C8C-9570-8448-1C3AA281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16F4D-070F-F475-C366-77BCBD2F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D3EA7-84FC-58A7-5171-F497C8E8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7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28CA5-469B-91DA-B82B-E581FAB2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CED36-6C72-3586-09A4-3528506E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6B6D45-3DBA-DC9C-1A1F-04FC3CCF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5F0D2-B5C4-DB7B-618C-E433178E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573E21-A8DD-7843-0E2D-D57921B0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3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9F6D0-1617-B735-7E17-79AE82F3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DDB28-966C-DFD4-6414-3D054103D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334DF-0DA2-9DCE-325B-CFC4020FB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D65A5-EACF-F98C-66BA-1A2648ED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A8E81F-E21B-B997-3DE7-1EDAF2CC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F4CA4-9059-C238-3DED-1FD5FB0C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2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9E925-AB6E-4FF1-ED03-19ACC426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6BD94-2985-88F4-08D1-F3E96811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57FF9D-5608-98FB-6623-0AAAC3DE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B0016C-CE9E-E9C8-41BF-AD4BBB03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B36B3F-F392-3433-E019-38BE91A9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9D86E-D98F-901B-AB8F-BDA6AE14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B82FE8-0A5F-1AD3-0B53-DAFAA0C9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D57DEC-0691-820E-1FAE-4AF2D4A2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9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C3103-A0E3-8282-2118-9572965C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FCBEDA-2BC5-3550-D2D7-7E4653E3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24DBFE-6995-0FA5-7ED9-D3A2FF1B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3CA22E-D0EA-4B71-6460-67A4C215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7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8F9936-51CA-48E2-9CD6-9B6A5EC3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782487-4C54-724B-C19C-BBCDA3C8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0195E9-5DE7-352F-5E7E-0681526B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8067D-E144-DA4D-414D-6DD5BD95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AC702-3A18-1F85-64AA-F3543CD6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367681-35ED-F498-B057-C50331241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4263B2-F574-C3F7-6277-6C2002B5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29F4CE-25BB-7EA1-D9B7-2FE11D0D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42C759-8EC1-6448-61B3-23C0E63A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02FA5-3F32-9BF3-405E-3AC07595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EBE91E-57DD-81FF-A16E-BEC000EEA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01A19E-2EF2-0FE8-0689-7B1776843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7E07D-55CC-97FB-097D-D823F49A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BAB16D-B7AC-F054-C21C-7344FA17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C47B09-9B5A-714B-1A47-EDF0E0F3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1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D0D3C-ED74-6A51-0338-FD02879D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73F03A-3BDF-868E-BAAD-48FE44468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BBCB2A-11C2-630C-F80E-3356494B0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ACFE-B675-4E87-BCF5-94BA77AD5684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8CC33-7BD6-008B-66A4-AD64252A2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7275D-EB77-095D-5FAB-7511B37C4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2185-69C3-4181-B010-DE7E7CE5A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1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онфликт или буллинг? Признаки, отличия, помощь | ПомощьРядом.рф">
            <a:extLst>
              <a:ext uri="{FF2B5EF4-FFF2-40B4-BE49-F238E27FC236}">
                <a16:creationId xmlns:a16="http://schemas.microsoft.com/office/drawing/2014/main" id="{E19695D3-9DAF-D0EC-65E0-3A91FBF9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3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8C8D62-648D-55B1-4471-3F2BEFF1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" y="0"/>
            <a:ext cx="9704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уллинг в школьной среде: проблема современности - online presentation">
            <a:extLst>
              <a:ext uri="{FF2B5EF4-FFF2-40B4-BE49-F238E27FC236}">
                <a16:creationId xmlns:a16="http://schemas.microsoft.com/office/drawing/2014/main" id="{81D0C95F-2D8D-253F-A834-CAFF6228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0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4E398B-9E80-3601-3B4E-DD2541F36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веты психолога -">
            <a:extLst>
              <a:ext uri="{FF2B5EF4-FFF2-40B4-BE49-F238E27FC236}">
                <a16:creationId xmlns:a16="http://schemas.microsoft.com/office/drawing/2014/main" id="{D58EA515-FB91-2C73-7A2D-EEA90768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К ВЕСТИ СЕБЯ, ЕСЛИ ВЫ СТАЛИ ЖЕРТВОЙ БУЛЛИНГА - Высший медицинский колледж  «Авиценна» г. Семей">
            <a:extLst>
              <a:ext uri="{FF2B5EF4-FFF2-40B4-BE49-F238E27FC236}">
                <a16:creationId xmlns:a16="http://schemas.microsoft.com/office/drawing/2014/main" id="{726304DC-946C-2810-D41A-E045CD56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0"/>
            <a:ext cx="493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55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уллинг: что это такое, определение, причины и последствия травли, что  делать">
            <a:extLst>
              <a:ext uri="{FF2B5EF4-FFF2-40B4-BE49-F238E27FC236}">
                <a16:creationId xmlns:a16="http://schemas.microsoft.com/office/drawing/2014/main" id="{BDFF89E1-8EA5-CBF5-2C8B-783A5D8E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0"/>
            <a:ext cx="9120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73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 Windows</dc:creator>
  <cp:lastModifiedBy>Пользователь Windows</cp:lastModifiedBy>
  <cp:revision>2</cp:revision>
  <dcterms:created xsi:type="dcterms:W3CDTF">2025-09-09T04:33:53Z</dcterms:created>
  <dcterms:modified xsi:type="dcterms:W3CDTF">2025-09-09T05:48:53Z</dcterms:modified>
</cp:coreProperties>
</file>